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3EC48-22EA-44DB-A361-FF1413ABED6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C927A-D5F7-47DA-BB93-8AA947EBBB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olphin1.wav">
            <a:hlinkClick r:id="" action="ppaction://media"/>
          </p:cNvPr>
          <p:cNvPicPr>
            <a:picLocks noRot="1" noChangeAspect="1"/>
          </p:cNvPicPr>
          <p:nvPr>
            <a:wavAudioFile r:embed="rId1" name="dolphin1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5725"/>
            <a:ext cx="97536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</cp:revision>
  <dcterms:created xsi:type="dcterms:W3CDTF">2010-10-22T00:01:59Z</dcterms:created>
  <dcterms:modified xsi:type="dcterms:W3CDTF">2010-10-22T00:02:58Z</dcterms:modified>
</cp:coreProperties>
</file>